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2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1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1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8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1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72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2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76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6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6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9/30/2020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55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9/30/2020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7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D09EA-1D93-4BD8-A94D-1C72C41F6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10BC51-CA68-4DED-AB6D-130047878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AB35D1-E1E0-4A85-A10D-BE5B3AC68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14" y="2024934"/>
            <a:ext cx="5140050" cy="1169341"/>
          </a:xfrm>
        </p:spPr>
        <p:txBody>
          <a:bodyPr>
            <a:normAutofit/>
          </a:bodyPr>
          <a:lstStyle/>
          <a:p>
            <a:r>
              <a:rPr lang="en-AU" sz="3600" dirty="0"/>
              <a:t>Terminal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22B1D-FF02-4A8D-852D-0575F524F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2032" y="4175698"/>
            <a:ext cx="3330341" cy="920783"/>
          </a:xfrm>
        </p:spPr>
        <p:txBody>
          <a:bodyPr>
            <a:normAutofit/>
          </a:bodyPr>
          <a:lstStyle/>
          <a:p>
            <a:r>
              <a:rPr lang="en-AU" dirty="0"/>
              <a:t>Derrick Lai</a:t>
            </a: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07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02BD-B484-4A43-9439-B2307810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DC809-8CCE-414B-B742-BCFDC5729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REQUIRED</a:t>
            </a:r>
          </a:p>
          <a:p>
            <a:pPr lvl="1"/>
            <a:r>
              <a:rPr lang="en-AU" dirty="0"/>
              <a:t>Error handling</a:t>
            </a:r>
          </a:p>
          <a:p>
            <a:pPr lvl="1"/>
            <a:r>
              <a:rPr lang="en-AU" dirty="0"/>
              <a:t>Executable</a:t>
            </a:r>
          </a:p>
          <a:p>
            <a:pPr lvl="1"/>
            <a:r>
              <a:rPr lang="en-AU" dirty="0"/>
              <a:t>More user input features</a:t>
            </a:r>
          </a:p>
          <a:p>
            <a:r>
              <a:rPr lang="en-AU" dirty="0"/>
              <a:t>EXTRA</a:t>
            </a:r>
          </a:p>
          <a:p>
            <a:pPr lvl="1"/>
            <a:r>
              <a:rPr lang="en-AU" dirty="0"/>
              <a:t>Making application more ‘appealing’</a:t>
            </a:r>
          </a:p>
          <a:p>
            <a:pPr lvl="1"/>
            <a:r>
              <a:rPr lang="en-AU" dirty="0"/>
              <a:t>Implementing a feature for user to input ‘missing’ restaurants</a:t>
            </a:r>
          </a:p>
          <a:p>
            <a:pPr lvl="1"/>
            <a:r>
              <a:rPr lang="en-AU" dirty="0"/>
              <a:t>Implementing a ‘Favourites’ interface</a:t>
            </a:r>
          </a:p>
          <a:p>
            <a:pPr lvl="1"/>
            <a:r>
              <a:rPr lang="en-AU" dirty="0"/>
              <a:t>Implementing data storing in JSON file</a:t>
            </a:r>
          </a:p>
          <a:p>
            <a:pPr lvl="1"/>
            <a:r>
              <a:rPr lang="en-AU" dirty="0"/>
              <a:t>Generating a random restaurant from ‘Favourites’ list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749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A05F-83EE-4F28-8231-CFF7DF07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64BEC-3A2C-4776-822D-D6A39AF83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Overview of terminal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Features of terminal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Logic of code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Challenges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Moving forward</a:t>
            </a:r>
          </a:p>
        </p:txBody>
      </p:sp>
    </p:spTree>
    <p:extLst>
      <p:ext uri="{BB962C8B-B14F-4D97-AF65-F5344CB8AC3E}">
        <p14:creationId xmlns:p14="http://schemas.microsoft.com/office/powerpoint/2010/main" val="21568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66B5-0EF9-4395-BF26-823AF877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3A9F4-0697-49D6-A4B5-51C2EE496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My app is called “I’m hungry so where do we eat?” app</a:t>
            </a:r>
          </a:p>
          <a:p>
            <a:r>
              <a:rPr lang="en-AU" dirty="0"/>
              <a:t>The idea comes from having trouble of choosing a place to eat ALL THE TIME</a:t>
            </a:r>
          </a:p>
          <a:p>
            <a:r>
              <a:rPr lang="en-AU" dirty="0"/>
              <a:t>So why not make an app to do that for me</a:t>
            </a:r>
          </a:p>
          <a:p>
            <a:r>
              <a:rPr lang="en-AU" dirty="0"/>
              <a:t>An app that utilizes Zomato API to display restaurants (only 100 available)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0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2D0E-1CBB-4711-B449-C088808F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00D13-68AF-45C1-9D84-4D2692C8F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Calling multiple Zomato API using </a:t>
            </a:r>
            <a:r>
              <a:rPr lang="en-AU" dirty="0" err="1"/>
              <a:t>HTTParty</a:t>
            </a:r>
            <a:r>
              <a:rPr lang="en-AU" dirty="0"/>
              <a:t> and nested loops</a:t>
            </a:r>
          </a:p>
          <a:p>
            <a:r>
              <a:rPr lang="en-AU" dirty="0"/>
              <a:t>Sorting through all the API calls and extracting only necessary information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558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AB8A-52AB-4194-916F-088333035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C99B985-ACC2-492E-ACF7-BC7C87928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505152" cy="5392645"/>
          </a:xfrm>
        </p:spPr>
      </p:pic>
    </p:spTree>
    <p:extLst>
      <p:ext uri="{BB962C8B-B14F-4D97-AF65-F5344CB8AC3E}">
        <p14:creationId xmlns:p14="http://schemas.microsoft.com/office/powerpoint/2010/main" val="292699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2D0E-1CBB-4711-B449-C088808F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00D13-68AF-45C1-9D84-4D2692C8F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Calling multiple Zomato API using </a:t>
            </a:r>
            <a:r>
              <a:rPr lang="en-AU" dirty="0" err="1"/>
              <a:t>HTTParty</a:t>
            </a:r>
            <a:r>
              <a:rPr lang="en-AU" dirty="0"/>
              <a:t> </a:t>
            </a:r>
          </a:p>
          <a:p>
            <a:r>
              <a:rPr lang="en-AU" dirty="0"/>
              <a:t>Extracted necessary information from API request</a:t>
            </a:r>
          </a:p>
          <a:p>
            <a:r>
              <a:rPr lang="en-AU" dirty="0"/>
              <a:t>Formatting extracted information into Terminal Table format (array of arrays)</a:t>
            </a:r>
          </a:p>
          <a:p>
            <a:r>
              <a:rPr lang="en-AU" dirty="0"/>
              <a:t>Sorting according to price, cuisine type and ratings</a:t>
            </a:r>
          </a:p>
          <a:p>
            <a:r>
              <a:rPr lang="en-AU" dirty="0"/>
              <a:t>Generate a random restaurant to DINE IN for the day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344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F7F9-8DAF-40CB-A2EC-6B32A348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811E6-FD9A-40E3-9AC9-60B575EAB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Implemented nested loop with the use of an array of API request </a:t>
            </a:r>
            <a:r>
              <a:rPr lang="en-AU" dirty="0" err="1"/>
              <a:t>url</a:t>
            </a:r>
            <a:endParaRPr lang="en-AU" dirty="0"/>
          </a:p>
          <a:p>
            <a:r>
              <a:rPr lang="en-AU" dirty="0"/>
              <a:t>Using </a:t>
            </a:r>
            <a:r>
              <a:rPr lang="en-AU" dirty="0" err="1"/>
              <a:t>JSON.parse</a:t>
            </a:r>
            <a:r>
              <a:rPr lang="en-AU" dirty="0"/>
              <a:t> to turn return of API from a string to hash and </a:t>
            </a:r>
            <a:r>
              <a:rPr lang="en-AU" dirty="0" err="1"/>
              <a:t>and</a:t>
            </a:r>
            <a:r>
              <a:rPr lang="en-AU" dirty="0"/>
              <a:t> working through the array to getting the correct returns</a:t>
            </a:r>
          </a:p>
          <a:p>
            <a:r>
              <a:rPr lang="en-AU" dirty="0"/>
              <a:t>Sorting an array of GIANT hashes using </a:t>
            </a:r>
            <a:r>
              <a:rPr lang="en-AU" dirty="0" err="1"/>
              <a:t>sort_by</a:t>
            </a:r>
            <a:endParaRPr lang="en-AU" dirty="0"/>
          </a:p>
          <a:p>
            <a:r>
              <a:rPr lang="en-AU" dirty="0"/>
              <a:t>Generating a random sample of array using .sample</a:t>
            </a:r>
          </a:p>
        </p:txBody>
      </p:sp>
    </p:spTree>
    <p:extLst>
      <p:ext uri="{BB962C8B-B14F-4D97-AF65-F5344CB8AC3E}">
        <p14:creationId xmlns:p14="http://schemas.microsoft.com/office/powerpoint/2010/main" val="21427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69E4-08B0-4FD2-97FC-7636E2EE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FCBEB-A41D-4554-9423-D7244ADEC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Calling multiple API and sorting using the correct keys for the return hash</a:t>
            </a:r>
          </a:p>
          <a:p>
            <a:r>
              <a:rPr lang="en-AU" dirty="0"/>
              <a:t>Sorting process</a:t>
            </a:r>
          </a:p>
          <a:p>
            <a:r>
              <a:rPr lang="en-AU" dirty="0" err="1"/>
              <a:t>DRYness</a:t>
            </a:r>
            <a:r>
              <a:rPr lang="en-AU" dirty="0"/>
              <a:t> of code</a:t>
            </a:r>
          </a:p>
          <a:p>
            <a:r>
              <a:rPr lang="en-AU" dirty="0"/>
              <a:t>Struggling for more user input interfaces</a:t>
            </a:r>
          </a:p>
          <a:p>
            <a:r>
              <a:rPr lang="en-AU" dirty="0"/>
              <a:t>Still grasping concept of Class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029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EB47-CEF9-4E86-8100-7F8AB2FA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Favourites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83B5-4AB8-45DE-93E6-5C73EF6A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Dug real deep for the API return and returning something I need</a:t>
            </a:r>
          </a:p>
          <a:p>
            <a:r>
              <a:rPr lang="en-AU" dirty="0"/>
              <a:t>Sorting an array of hashes by it’s variables</a:t>
            </a:r>
          </a:p>
          <a:p>
            <a:r>
              <a:rPr lang="en-AU" dirty="0"/>
              <a:t>When I can say goodbye to bugs after finding out bugs using </a:t>
            </a:r>
            <a:r>
              <a:rPr lang="en-AU" dirty="0" err="1"/>
              <a:t>byebug</a:t>
            </a:r>
            <a:endParaRPr lang="en-AU" dirty="0"/>
          </a:p>
          <a:p>
            <a:r>
              <a:rPr lang="en-AU" dirty="0"/>
              <a:t>When it just works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87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nkyShapesVTI">
  <a:themeElements>
    <a:clrScheme name="AnalogousFromLightSeedLeftStep">
      <a:dk1>
        <a:srgbClr val="000000"/>
      </a:dk1>
      <a:lt1>
        <a:srgbClr val="FFFFFF"/>
      </a:lt1>
      <a:dk2>
        <a:srgbClr val="243E41"/>
      </a:dk2>
      <a:lt2>
        <a:srgbClr val="EBE7E6"/>
      </a:lt2>
      <a:accent1>
        <a:srgbClr val="81A8AC"/>
      </a:accent1>
      <a:accent2>
        <a:srgbClr val="74AA99"/>
      </a:accent2>
      <a:accent3>
        <a:srgbClr val="82AB8C"/>
      </a:accent3>
      <a:accent4>
        <a:srgbClr val="7DAB75"/>
      </a:accent4>
      <a:accent5>
        <a:srgbClr val="95A77E"/>
      </a:accent5>
      <a:accent6>
        <a:srgbClr val="A3A470"/>
      </a:accent6>
      <a:hlink>
        <a:srgbClr val="B1756F"/>
      </a:hlink>
      <a:folHlink>
        <a:srgbClr val="848484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314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Source Sans Pro</vt:lpstr>
      <vt:lpstr>FunkyShapesVTI</vt:lpstr>
      <vt:lpstr>Terminal application</vt:lpstr>
      <vt:lpstr>Outline</vt:lpstr>
      <vt:lpstr>Overview</vt:lpstr>
      <vt:lpstr>Features</vt:lpstr>
      <vt:lpstr>PowerPoint Presentation</vt:lpstr>
      <vt:lpstr>Features</vt:lpstr>
      <vt:lpstr>Logic</vt:lpstr>
      <vt:lpstr>Challenges</vt:lpstr>
      <vt:lpstr>Favourites</vt:lpstr>
      <vt:lpstr>Moving forward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Terminal application</dc:title>
  <dc:creator>derrick lai</dc:creator>
  <cp:lastModifiedBy>derrick lai</cp:lastModifiedBy>
  <cp:revision>25</cp:revision>
  <dcterms:created xsi:type="dcterms:W3CDTF">2020-09-29T07:27:22Z</dcterms:created>
  <dcterms:modified xsi:type="dcterms:W3CDTF">2020-09-30T02:47:56Z</dcterms:modified>
</cp:coreProperties>
</file>